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Layouts/slideLayout1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presentation.xml" ContentType="application/vnd.openxmlformats-officedocument.presentationml.presentation.mai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notesMasterIdLst>
    <p:notesMasterId r:id="rId5"/>
  </p:notesMasterIdLst>
  <p:sldIdLst>
    <p:sldId id="256" r:id="rId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4" autoAdjust="0"/>
    <p:restoredTop sz="89273" autoAdjust="0"/>
  </p:normalViewPr>
  <p:slideViewPr>
    <p:cSldViewPr snapToGrid="0">
      <p:cViewPr varScale="1">
        <p:scale>
          <a:sx n="100" d="100"/>
          <a:sy n="100" d="100"/>
        </p:scale>
        <p:origin x="378" y="90"/>
      </p:cViewPr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168" y="108"/>
      </p:cViewPr>
    </p:cSldViewPr>
  </p:notes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theme" Target="theme/theme2.xml"/><Relationship Id="rId4" Type="http://schemas.openxmlformats.org/officeDocument/2006/relationships/slide" Target="slides/slide1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 /><Relationship Id="rId7" Type="http://schemas.openxmlformats.org/officeDocument/2006/relationships/tableStyles" Target="tableStyles.xml" /><Relationship Id="rId8" Type="http://schemas.openxmlformats.org/officeDocument/2006/relationships/viewProps" Target="viewProps.xml" /></Relationships>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32E96E-41F7-40C5-8419-297958CC00FA}" type="datetimeFigureOut">
              <a:rPr lang="de-DE" smtClean="0"/>
              <a:t>10/30/2013</a:t>
            </a:fld>
            <a:endParaRPr lang="de-DE"/>
          </a:p>
        </p:txBody>
      </p:sp>
      <p:sp>
        <p:nvSpPr>
          <p:cNvPr id="4" name="Slide Image Placeholder 3"/>
          <p:cNvSpPr>
            <a:spLocks noChangeAspect="1" noGrp="1" noRo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6999B8-B6B4-4561-A3CD-BBCDAB9FC9D9}" type="slidenum">
              <a:rPr lang="de-DE" smtClean="0"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>
              <a:latin typeface="Arial" pitchFamily="34" charset="0" panose="020B0604020202020204"/>
              <a:cs typeface="Arial" pitchFamily="34" charset="0" panose="020B060402020202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999B8-B6B4-4561-A3CD-BBCDAB9FC9D9}" type="slidenum">
              <a:rPr lang="de-DE" smtClean="0"/>
              <a:t>1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title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8F51-09EC-435C-A3BA-64A766E099C0}" type="datetimeFigureOut">
              <a:rPr lang="de-DE" smtClean="0"/>
              <a:t>30.10.2013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5586-F03A-48D1-94DF-16B239DF4FB5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vertTx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8F51-09EC-435C-A3BA-64A766E099C0}" type="datetimeFigureOut">
              <a:rPr lang="de-DE" smtClean="0"/>
              <a:t>30.10.2013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5586-F03A-48D1-94DF-16B239DF4FB5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vertTitleAndTx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8F51-09EC-435C-A3BA-64A766E099C0}" type="datetimeFigureOut">
              <a:rPr lang="de-DE" smtClean="0"/>
              <a:t>30.10.2013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5586-F03A-48D1-94DF-16B239DF4FB5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8F51-09EC-435C-A3BA-64A766E099C0}" type="datetimeFigureOut">
              <a:rPr lang="de-DE" smtClean="0"/>
              <a:t>30.10.2013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5586-F03A-48D1-94DF-16B239DF4FB5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secHead">
  <p:cSld name="Abschnitts-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8F51-09EC-435C-A3BA-64A766E099C0}" type="datetimeFigureOut">
              <a:rPr lang="de-DE" smtClean="0"/>
              <a:t>30.10.2013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5586-F03A-48D1-94DF-16B239DF4FB5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twoObj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8F51-09EC-435C-A3BA-64A766E099C0}" type="datetimeFigureOut">
              <a:rPr lang="de-DE" smtClean="0"/>
              <a:t>30.10.2013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5586-F03A-48D1-94DF-16B239DF4FB5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twoTxTwoObj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de-DE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8F51-09EC-435C-A3BA-64A766E099C0}" type="datetimeFigureOut">
              <a:rPr lang="de-DE" smtClean="0"/>
              <a:t>30.10.2013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5586-F03A-48D1-94DF-16B239DF4FB5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titleOnly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8F51-09EC-435C-A3BA-64A766E099C0}" type="datetimeFigureOut">
              <a:rPr lang="de-DE" smtClean="0"/>
              <a:t>30.10.2013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5586-F03A-48D1-94DF-16B239DF4FB5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8F51-09EC-435C-A3BA-64A766E099C0}" type="datetimeFigureOut">
              <a:rPr lang="de-DE" smtClean="0"/>
              <a:t>30.10.2013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5586-F03A-48D1-94DF-16B239DF4FB5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objTx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8F51-09EC-435C-A3BA-64A766E099C0}" type="datetimeFigureOut">
              <a:rPr lang="de-DE" smtClean="0"/>
              <a:t>30.10.2013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5586-F03A-48D1-94DF-16B239DF4FB5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picTx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Bildplatzhalter 2"/>
          <p:cNvSpPr>
            <a:spLocks noChangeAspect="1"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Click icon to add picture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8F51-09EC-435C-A3BA-64A766E099C0}" type="datetimeFigureOut">
              <a:rPr lang="de-DE" smtClean="0"/>
              <a:t>30.10.2013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5586-F03A-48D1-94DF-16B239DF4FB5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Click to edit Master title style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C18F51-09EC-435C-A3BA-64A766E099C0}" type="datetimeFigureOut">
              <a:rPr lang="de-DE" smtClean="0"/>
              <a:t>30.10.2013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395586-F03A-48D1-94DF-16B239DF4FB5}" type="slidenum">
              <a:rPr lang="de-DE" smtClean="0"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 dirty="0"/>
          </a:p>
        </p:txBody>
      </p:sp>
    </p:spTree>
  </p:cSld>
  <p:clrMapOvr>
    <a:masterClrMapping/>
  </p:clrMapOvr>
</p:sld>
</file>

<file path=ppt/theme/_rels/theme1.xml.rels><?xml version="1.0" encoding="UTF-8" standalone="yes"?><Relationships xmlns="http://schemas.openxmlformats.org/package/2006/relationships"></Relationships>
</file>

<file path=ppt/theme/_rels/theme2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New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Arial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ppt/theme/theme2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" panose="020B0604020202020204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Pages>0</Pages>
  <Words>1</Words>
  <Characters>0</Characters>
  <CharactersWithSpaces>0</CharactersWithSpaces>
  <Application>ONLYOFFICE/7.3.0.184</Application>
  <DocSecurity>0</DocSecurity>
  <PresentationFormat>Widescreen</PresentationFormat>
  <Lines>0</Lines>
  <Paragraphs>1</Paragraphs>
  <Slides>1</Slides>
  <Notes>1</Notes>
  <HiddenSlides>0</HiddenSlides>
  <MMClips>0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Theme 1</vt:lpstr>
      <vt:lpstr>Slide 1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:identifier/>
  <dc:language/>
  <cp:lastModifiedBy/>
  <cp:revision>5</cp:revision>
  <dcterms:created xsi:type="dcterms:W3CDTF">2012-12-03T06:56:55Z</dcterms:created>
  <dcterms:modified xsi:type="dcterms:W3CDTF">2013-10-30T14:12:17Z</dcterms:modified>
  <cp:category/>
  <cp:contentStatus/>
  <cp:version/>
</cp:coreProperties>
</file>